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937"/>
    <a:srgbClr val="CD9710"/>
    <a:srgbClr val="047644"/>
    <a:srgbClr val="1A6C43"/>
    <a:srgbClr val="ADE2F7"/>
    <a:srgbClr val="24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4" autoAdjust="0"/>
    <p:restoredTop sz="94670"/>
  </p:normalViewPr>
  <p:slideViewPr>
    <p:cSldViewPr snapToGrid="0" snapToObjects="1">
      <p:cViewPr varScale="1">
        <p:scale>
          <a:sx n="96" d="100"/>
          <a:sy n="96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EA22-D345-4A41-9592-AE74A036B22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CBD75-9B64-B547-92B1-E37E91AF3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03378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2760133"/>
            <a:ext cx="9736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8060121" y="2760133"/>
            <a:ext cx="9736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7" idx="0"/>
          </p:cNvCxnSpPr>
          <p:nvPr userDrawn="1"/>
        </p:nvCxnSpPr>
        <p:spPr>
          <a:xfrm flipH="1" flipV="1">
            <a:off x="4516892" y="0"/>
            <a:ext cx="4308" cy="18309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91" y="5540774"/>
            <a:ext cx="914400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09" y="5681271"/>
            <a:ext cx="2518407" cy="6407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0" y="0"/>
            <a:ext cx="635000" cy="635000"/>
          </a:xfrm>
          <a:prstGeom prst="rect">
            <a:avLst/>
          </a:prstGeom>
        </p:spPr>
      </p:pic>
      <p:sp>
        <p:nvSpPr>
          <p:cNvPr id="21" name="Content Placeholder 35"/>
          <p:cNvSpPr>
            <a:spLocks noGrp="1"/>
          </p:cNvSpPr>
          <p:nvPr>
            <p:ph sz="quarter" idx="13" hasCustomPrompt="1"/>
          </p:nvPr>
        </p:nvSpPr>
        <p:spPr>
          <a:xfrm>
            <a:off x="741879" y="2344339"/>
            <a:ext cx="7550030" cy="1084661"/>
          </a:xfrm>
        </p:spPr>
        <p:txBody>
          <a:bodyPr>
            <a:noAutofit/>
          </a:bodyPr>
          <a:lstStyle>
            <a:lvl1pPr marL="0" indent="0" algn="ctr">
              <a:buNone/>
              <a:defRPr sz="5400" b="1" i="0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22" name="Text Placeholder 39"/>
          <p:cNvSpPr>
            <a:spLocks noGrp="1"/>
          </p:cNvSpPr>
          <p:nvPr>
            <p:ph type="body" sz="quarter" idx="14" hasCustomPrompt="1"/>
          </p:nvPr>
        </p:nvSpPr>
        <p:spPr>
          <a:xfrm>
            <a:off x="1864094" y="3794780"/>
            <a:ext cx="5081662" cy="564638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150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 smtClean="0"/>
              <a:t>SUBHEAD OF PRESENTATION</a:t>
            </a:r>
          </a:p>
        </p:txBody>
      </p:sp>
      <p:sp>
        <p:nvSpPr>
          <p:cNvPr id="23" name="Text Placeholder 39"/>
          <p:cNvSpPr>
            <a:spLocks noGrp="1"/>
          </p:cNvSpPr>
          <p:nvPr>
            <p:ph type="body" sz="quarter" idx="15" hasCustomPrompt="1"/>
          </p:nvPr>
        </p:nvSpPr>
        <p:spPr>
          <a:xfrm>
            <a:off x="2335585" y="4923434"/>
            <a:ext cx="4362611" cy="341891"/>
          </a:xfrm>
        </p:spPr>
        <p:txBody>
          <a:bodyPr>
            <a:normAutofit/>
          </a:bodyPr>
          <a:lstStyle>
            <a:lvl1pPr marL="0" indent="0" algn="ctr">
              <a:buNone/>
              <a:defRPr sz="1000" b="1" i="0" spc="150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99962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0939"/>
            <a:ext cx="12192000" cy="9255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8" y="994808"/>
            <a:ext cx="10515600" cy="201193"/>
          </a:xfrm>
          <a:ln>
            <a:noFill/>
          </a:ln>
        </p:spPr>
        <p:txBody>
          <a:bodyPr/>
          <a:lstStyle>
            <a:lvl1pPr>
              <a:buFontTx/>
              <a:buNone/>
              <a:defRPr sz="3600" b="1" i="0">
                <a:solidFill>
                  <a:srgbClr val="1A6C4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672736"/>
            <a:ext cx="10515599" cy="3740728"/>
          </a:xfrm>
        </p:spPr>
        <p:txBody>
          <a:bodyPr/>
          <a:lstStyle>
            <a:lvl1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1pPr>
            <a:lvl2pPr>
              <a:buClr>
                <a:srgbClr val="1A6C43"/>
              </a:buClr>
              <a:defRPr b="0" i="0">
                <a:solidFill>
                  <a:srgbClr val="296937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>
              <a:buClr>
                <a:srgbClr val="1A6C43"/>
              </a:buClr>
              <a:defRPr b="0" i="0">
                <a:solidFill>
                  <a:srgbClr val="296937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>
              <a:buClr>
                <a:srgbClr val="1A6C43"/>
              </a:buClr>
              <a:defRPr b="0" i="0">
                <a:solidFill>
                  <a:srgbClr val="296937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>
              <a:buClr>
                <a:srgbClr val="1A6C43"/>
              </a:buClr>
              <a:defRPr b="0" i="0">
                <a:solidFill>
                  <a:srgbClr val="296937"/>
                </a:solidFill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38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043238"/>
            <a:ext cx="10515600" cy="153015"/>
          </a:xfrm>
          <a:ln>
            <a:noFill/>
          </a:ln>
        </p:spPr>
        <p:txBody>
          <a:bodyPr/>
          <a:lstStyle>
            <a:lvl1pPr algn="ctr">
              <a:defRPr b="1" i="0">
                <a:solidFill>
                  <a:srgbClr val="1A6C4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574506" y="3671888"/>
            <a:ext cx="1042987" cy="114300"/>
          </a:xfrm>
          <a:prstGeom prst="rect">
            <a:avLst/>
          </a:prstGeom>
          <a:solidFill>
            <a:srgbClr val="1A6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0939"/>
            <a:ext cx="12192000" cy="9255556"/>
          </a:xfrm>
          <a:prstGeom prst="rect">
            <a:avLst/>
          </a:prstGeom>
        </p:spPr>
      </p:pic>
      <p:sp>
        <p:nvSpPr>
          <p:cNvPr id="8" name="Text Placeholder 39"/>
          <p:cNvSpPr>
            <a:spLocks noGrp="1"/>
          </p:cNvSpPr>
          <p:nvPr>
            <p:ph type="body" sz="quarter" idx="14" hasCustomPrompt="1"/>
          </p:nvPr>
        </p:nvSpPr>
        <p:spPr>
          <a:xfrm>
            <a:off x="3555168" y="4261823"/>
            <a:ext cx="5081662" cy="564638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150" baseline="0">
                <a:solidFill>
                  <a:sysClr val="windowText" lastClr="000000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27366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0939"/>
            <a:ext cx="12192000" cy="925555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10146"/>
            <a:ext cx="4519613" cy="3740728"/>
          </a:xfrm>
        </p:spPr>
        <p:txBody>
          <a:bodyPr/>
          <a:lstStyle>
            <a:lvl1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1pPr>
            <a:lvl2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2pPr>
            <a:lvl3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3pPr>
            <a:lvl4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4pPr>
            <a:lvl5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834185" y="1810146"/>
            <a:ext cx="4519613" cy="3740728"/>
          </a:xfrm>
        </p:spPr>
        <p:txBody>
          <a:bodyPr/>
          <a:lstStyle>
            <a:lvl1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1pPr>
            <a:lvl2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2pPr>
            <a:lvl3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3pPr>
            <a:lvl4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4pPr>
            <a:lvl5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5998" y="1810146"/>
            <a:ext cx="0" cy="374072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198" y="994808"/>
            <a:ext cx="10515600" cy="201193"/>
          </a:xfrm>
          <a:ln>
            <a:noFill/>
          </a:ln>
        </p:spPr>
        <p:txBody>
          <a:bodyPr/>
          <a:lstStyle>
            <a:lvl1pPr>
              <a:defRPr sz="3600" b="1" i="0">
                <a:solidFill>
                  <a:srgbClr val="1A6C4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572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0939"/>
            <a:ext cx="12192000" cy="925555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838199" y="2365366"/>
            <a:ext cx="4519613" cy="3088837"/>
          </a:xfrm>
        </p:spPr>
        <p:txBody>
          <a:bodyPr/>
          <a:lstStyle>
            <a:lvl1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1pPr>
            <a:lvl2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2pPr>
            <a:lvl3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3pPr>
            <a:lvl4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4pPr>
            <a:lvl5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834185" y="2365366"/>
            <a:ext cx="4519613" cy="3088837"/>
          </a:xfrm>
        </p:spPr>
        <p:txBody>
          <a:bodyPr/>
          <a:lstStyle>
            <a:lvl1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1pPr>
            <a:lvl2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2pPr>
            <a:lvl3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3pPr>
            <a:lvl4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4pPr>
            <a:lvl5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1712916"/>
            <a:ext cx="4519614" cy="397950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 spc="150" baseline="0">
                <a:solidFill>
                  <a:srgbClr val="1A6C43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 smtClean="0"/>
              <a:t>SUBHEAD OF COMPARISON</a:t>
            </a:r>
          </a:p>
        </p:txBody>
      </p:sp>
      <p:sp>
        <p:nvSpPr>
          <p:cNvPr id="13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6834184" y="1714681"/>
            <a:ext cx="4519614" cy="397950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 spc="150" baseline="0">
                <a:solidFill>
                  <a:srgbClr val="1A6C43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 smtClean="0"/>
              <a:t>SUBHEAD OF COMPARISON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095998" y="1742634"/>
            <a:ext cx="0" cy="374072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198" y="994808"/>
            <a:ext cx="10515600" cy="201193"/>
          </a:xfrm>
          <a:ln>
            <a:noFill/>
          </a:ln>
        </p:spPr>
        <p:txBody>
          <a:bodyPr/>
          <a:lstStyle>
            <a:lvl1pPr>
              <a:defRPr sz="3600" b="1" i="0">
                <a:solidFill>
                  <a:srgbClr val="1A6C4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3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4925"/>
            <a:ext cx="12192000" cy="687299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5060"/>
            <a:ext cx="10515600" cy="201193"/>
          </a:xfrm>
          <a:ln>
            <a:noFill/>
          </a:ln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574506" y="3671888"/>
            <a:ext cx="1042987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0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09935"/>
            <a:ext cx="12192000" cy="68580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5060"/>
            <a:ext cx="10515600" cy="201193"/>
          </a:xfrm>
          <a:ln>
            <a:noFill/>
          </a:ln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574506" y="3671888"/>
            <a:ext cx="1042987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321935" y="3206658"/>
            <a:ext cx="5324354" cy="10528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54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9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64696" y="445957"/>
            <a:ext cx="11272604" cy="5840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42" y="2553096"/>
            <a:ext cx="6532099" cy="166186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V="1">
            <a:off x="6091689" y="334556"/>
            <a:ext cx="0" cy="985455"/>
          </a:xfrm>
          <a:prstGeom prst="line">
            <a:avLst/>
          </a:prstGeom>
          <a:ln>
            <a:solidFill>
              <a:srgbClr val="29693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076699" y="5390633"/>
            <a:ext cx="0" cy="895868"/>
          </a:xfrm>
          <a:prstGeom prst="line">
            <a:avLst/>
          </a:prstGeom>
          <a:ln>
            <a:solidFill>
              <a:srgbClr val="29693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5871"/>
            <a:ext cx="12192000" cy="1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22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1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1" r:id="rId4"/>
    <p:sldLayoutId id="2147483665" r:id="rId5"/>
    <p:sldLayoutId id="2147483662" r:id="rId6"/>
    <p:sldLayoutId id="2147483663" r:id="rId7"/>
    <p:sldLayoutId id="2147483667" r:id="rId8"/>
    <p:sldLayoutId id="2147483651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LCOM Research Images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864094" y="3872052"/>
            <a:ext cx="5081662" cy="564638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Copy images to your presentation.  To properly resize an image: highlight the image, hover over the corner of the image until your curser becomes an arrow, hold the shift key while you select a corner and drag it inside or outside the image until it is the desired size.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7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1444625"/>
            <a:ext cx="6820920" cy="4538732"/>
          </a:xfrm>
        </p:spPr>
      </p:pic>
    </p:spTree>
    <p:extLst>
      <p:ext uri="{BB962C8B-B14F-4D97-AF65-F5344CB8AC3E}">
        <p14:creationId xmlns:p14="http://schemas.microsoft.com/office/powerpoint/2010/main" val="30112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1424746"/>
            <a:ext cx="7003776" cy="4661087"/>
          </a:xfrm>
        </p:spPr>
      </p:pic>
    </p:spTree>
    <p:extLst>
      <p:ext uri="{BB962C8B-B14F-4D97-AF65-F5344CB8AC3E}">
        <p14:creationId xmlns:p14="http://schemas.microsoft.com/office/powerpoint/2010/main" val="409328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1434685"/>
            <a:ext cx="3087759" cy="4639171"/>
          </a:xfrm>
        </p:spPr>
      </p:pic>
    </p:spTree>
    <p:extLst>
      <p:ext uri="{BB962C8B-B14F-4D97-AF65-F5344CB8AC3E}">
        <p14:creationId xmlns:p14="http://schemas.microsoft.com/office/powerpoint/2010/main" val="14966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1583772"/>
            <a:ext cx="2978428" cy="4474907"/>
          </a:xfrm>
        </p:spPr>
      </p:pic>
    </p:spTree>
    <p:extLst>
      <p:ext uri="{BB962C8B-B14F-4D97-AF65-F5344CB8AC3E}">
        <p14:creationId xmlns:p14="http://schemas.microsoft.com/office/powerpoint/2010/main" val="142931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7" y="1534077"/>
            <a:ext cx="6248085" cy="4578488"/>
          </a:xfrm>
        </p:spPr>
      </p:pic>
    </p:spTree>
    <p:extLst>
      <p:ext uri="{BB962C8B-B14F-4D97-AF65-F5344CB8AC3E}">
        <p14:creationId xmlns:p14="http://schemas.microsoft.com/office/powerpoint/2010/main" val="326349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1524138"/>
            <a:ext cx="6814932" cy="4565684"/>
          </a:xfrm>
        </p:spPr>
      </p:pic>
    </p:spTree>
    <p:extLst>
      <p:ext uri="{BB962C8B-B14F-4D97-AF65-F5344CB8AC3E}">
        <p14:creationId xmlns:p14="http://schemas.microsoft.com/office/powerpoint/2010/main" val="38477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1444625"/>
            <a:ext cx="6756609" cy="4667940"/>
          </a:xfrm>
        </p:spPr>
      </p:pic>
    </p:spTree>
    <p:extLst>
      <p:ext uri="{BB962C8B-B14F-4D97-AF65-F5344CB8AC3E}">
        <p14:creationId xmlns:p14="http://schemas.microsoft.com/office/powerpoint/2010/main" val="34860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C1A74F-9FAC-434E-86FC-7BB6426AF660}" vid="{DD5532D3-2601-054B-A0E6-A55992BF2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uver-powerpointtemplate-1a-final-1</Template>
  <TotalTime>63</TotalTime>
  <Words>64</Words>
  <Application>Microsoft Office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Narrow</vt:lpstr>
      <vt:lpstr>Calibri</vt:lpstr>
      <vt:lpstr>Calibri Light</vt:lpstr>
      <vt:lpstr>Georgia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Vermont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Shedd, Nina P</dc:creator>
  <cp:lastModifiedBy>Shedd, Nina P</cp:lastModifiedBy>
  <cp:revision>4</cp:revision>
  <dcterms:created xsi:type="dcterms:W3CDTF">2017-11-17T17:22:13Z</dcterms:created>
  <dcterms:modified xsi:type="dcterms:W3CDTF">2017-11-20T16:55:38Z</dcterms:modified>
</cp:coreProperties>
</file>