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2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6937"/>
    <a:srgbClr val="CD9710"/>
    <a:srgbClr val="047644"/>
    <a:srgbClr val="1A6C43"/>
    <a:srgbClr val="ADE2F7"/>
    <a:srgbClr val="247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4" autoAdjust="0"/>
    <p:restoredTop sz="94670"/>
  </p:normalViewPr>
  <p:slideViewPr>
    <p:cSldViewPr snapToGrid="0" snapToObjects="1">
      <p:cViewPr varScale="1">
        <p:scale>
          <a:sx n="96" d="100"/>
          <a:sy n="96" d="100"/>
        </p:scale>
        <p:origin x="10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CEA22-D345-4A41-9592-AE74A036B221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CBD75-9B64-B547-92B1-E37E91AF3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3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033788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1583"/>
            <a:ext cx="12192000" cy="116417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0" y="2760133"/>
            <a:ext cx="97366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8060121" y="2760133"/>
            <a:ext cx="97366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7" idx="0"/>
          </p:cNvCxnSpPr>
          <p:nvPr userDrawn="1"/>
        </p:nvCxnSpPr>
        <p:spPr>
          <a:xfrm flipH="1" flipV="1">
            <a:off x="4516892" y="0"/>
            <a:ext cx="4308" cy="18309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91" y="5540774"/>
            <a:ext cx="914400" cy="914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709" y="5681271"/>
            <a:ext cx="2518407" cy="6407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0" y="0"/>
            <a:ext cx="635000" cy="635000"/>
          </a:xfrm>
          <a:prstGeom prst="rect">
            <a:avLst/>
          </a:prstGeom>
        </p:spPr>
      </p:pic>
      <p:sp>
        <p:nvSpPr>
          <p:cNvPr id="21" name="Content Placeholder 35"/>
          <p:cNvSpPr>
            <a:spLocks noGrp="1"/>
          </p:cNvSpPr>
          <p:nvPr>
            <p:ph sz="quarter" idx="13" hasCustomPrompt="1"/>
          </p:nvPr>
        </p:nvSpPr>
        <p:spPr>
          <a:xfrm>
            <a:off x="741879" y="2344339"/>
            <a:ext cx="7550030" cy="1084661"/>
          </a:xfrm>
        </p:spPr>
        <p:txBody>
          <a:bodyPr>
            <a:noAutofit/>
          </a:bodyPr>
          <a:lstStyle>
            <a:lvl1pPr marL="0" indent="0" algn="ctr">
              <a:buNone/>
              <a:defRPr sz="5400" b="1" i="0" spc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22" name="Text Placeholder 39"/>
          <p:cNvSpPr>
            <a:spLocks noGrp="1"/>
          </p:cNvSpPr>
          <p:nvPr>
            <p:ph type="body" sz="quarter" idx="14" hasCustomPrompt="1"/>
          </p:nvPr>
        </p:nvSpPr>
        <p:spPr>
          <a:xfrm>
            <a:off x="1864094" y="3794780"/>
            <a:ext cx="5081662" cy="564638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0" spc="150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pPr lvl="0"/>
            <a:r>
              <a:rPr lang="en-US" dirty="0" smtClean="0"/>
              <a:t>SUBHEAD OF PRESENTATION</a:t>
            </a:r>
          </a:p>
        </p:txBody>
      </p:sp>
      <p:sp>
        <p:nvSpPr>
          <p:cNvPr id="23" name="Text Placeholder 39"/>
          <p:cNvSpPr>
            <a:spLocks noGrp="1"/>
          </p:cNvSpPr>
          <p:nvPr>
            <p:ph type="body" sz="quarter" idx="15" hasCustomPrompt="1"/>
          </p:nvPr>
        </p:nvSpPr>
        <p:spPr>
          <a:xfrm>
            <a:off x="2335585" y="4923434"/>
            <a:ext cx="4362611" cy="341891"/>
          </a:xfrm>
        </p:spPr>
        <p:txBody>
          <a:bodyPr>
            <a:normAutofit/>
          </a:bodyPr>
          <a:lstStyle>
            <a:lvl1pPr marL="0" indent="0" algn="ctr">
              <a:buNone/>
              <a:defRPr sz="1000" b="1" i="0" spc="150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pPr lvl="0"/>
            <a:r>
              <a:rPr lang="en-US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699962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i="0">
                <a:solidFill>
                  <a:srgbClr val="1A6C43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0D39CAF-FD09-2C4F-AE06-B3DA80E232F6}" type="slidenum">
              <a:rPr lang="en-US" smtClean="0"/>
              <a:pPr/>
              <a:t>‹#›</a:t>
            </a:fld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1583"/>
            <a:ext cx="12192000" cy="1164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65020"/>
            <a:ext cx="1806526" cy="4596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10939"/>
            <a:ext cx="12192000" cy="92555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198" y="994808"/>
            <a:ext cx="10515600" cy="201193"/>
          </a:xfrm>
          <a:ln>
            <a:noFill/>
          </a:ln>
        </p:spPr>
        <p:txBody>
          <a:bodyPr/>
          <a:lstStyle>
            <a:lvl1pPr>
              <a:buFontTx/>
              <a:buNone/>
              <a:defRPr sz="3600" b="1" i="0">
                <a:solidFill>
                  <a:srgbClr val="1A6C4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672736"/>
            <a:ext cx="10515599" cy="3740728"/>
          </a:xfrm>
        </p:spPr>
        <p:txBody>
          <a:bodyPr/>
          <a:lstStyle>
            <a:lvl1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1pPr>
            <a:lvl2pPr>
              <a:buClr>
                <a:srgbClr val="1A6C43"/>
              </a:buClr>
              <a:defRPr b="0" i="0">
                <a:solidFill>
                  <a:srgbClr val="296937"/>
                </a:solidFill>
                <a:latin typeface="Gill Sans MT" charset="0"/>
                <a:ea typeface="Gill Sans MT" charset="0"/>
                <a:cs typeface="Gill Sans MT" charset="0"/>
              </a:defRPr>
            </a:lvl2pPr>
            <a:lvl3pPr>
              <a:buClr>
                <a:srgbClr val="1A6C43"/>
              </a:buClr>
              <a:defRPr b="0" i="0">
                <a:solidFill>
                  <a:srgbClr val="296937"/>
                </a:solidFill>
                <a:latin typeface="Gill Sans MT" charset="0"/>
                <a:ea typeface="Gill Sans MT" charset="0"/>
                <a:cs typeface="Gill Sans MT" charset="0"/>
              </a:defRPr>
            </a:lvl3pPr>
            <a:lvl4pPr>
              <a:buClr>
                <a:srgbClr val="1A6C43"/>
              </a:buClr>
              <a:defRPr b="0" i="0">
                <a:solidFill>
                  <a:srgbClr val="296937"/>
                </a:solidFill>
                <a:latin typeface="Gill Sans MT" charset="0"/>
                <a:ea typeface="Gill Sans MT" charset="0"/>
                <a:cs typeface="Gill Sans MT" charset="0"/>
              </a:defRPr>
            </a:lvl4pPr>
            <a:lvl5pPr>
              <a:buClr>
                <a:srgbClr val="1A6C43"/>
              </a:buClr>
              <a:defRPr b="0" i="0">
                <a:solidFill>
                  <a:srgbClr val="296937"/>
                </a:solidFill>
                <a:latin typeface="Gill Sans MT" charset="0"/>
                <a:ea typeface="Gill Sans MT" charset="0"/>
                <a:cs typeface="Gill Sans MT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383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043238"/>
            <a:ext cx="10515600" cy="153015"/>
          </a:xfrm>
          <a:ln>
            <a:noFill/>
          </a:ln>
        </p:spPr>
        <p:txBody>
          <a:bodyPr/>
          <a:lstStyle>
            <a:lvl1pPr algn="ctr">
              <a:defRPr b="1" i="0">
                <a:solidFill>
                  <a:srgbClr val="1A6C4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5574506" y="3671888"/>
            <a:ext cx="1042987" cy="114300"/>
          </a:xfrm>
          <a:prstGeom prst="rect">
            <a:avLst/>
          </a:prstGeom>
          <a:solidFill>
            <a:srgbClr val="1A6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65020"/>
            <a:ext cx="1806526" cy="459608"/>
          </a:xfrm>
          <a:prstGeom prst="rect">
            <a:avLst/>
          </a:prstGeom>
        </p:spPr>
      </p:pic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1" i="0">
                <a:solidFill>
                  <a:srgbClr val="1A6C43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0D39CAF-FD09-2C4F-AE06-B3DA80E232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1583"/>
            <a:ext cx="12192000" cy="1164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10939"/>
            <a:ext cx="12192000" cy="9255556"/>
          </a:xfrm>
          <a:prstGeom prst="rect">
            <a:avLst/>
          </a:prstGeom>
        </p:spPr>
      </p:pic>
      <p:sp>
        <p:nvSpPr>
          <p:cNvPr id="8" name="Text Placeholder 39"/>
          <p:cNvSpPr>
            <a:spLocks noGrp="1"/>
          </p:cNvSpPr>
          <p:nvPr>
            <p:ph type="body" sz="quarter" idx="14" hasCustomPrompt="1"/>
          </p:nvPr>
        </p:nvSpPr>
        <p:spPr>
          <a:xfrm>
            <a:off x="3555168" y="4261823"/>
            <a:ext cx="5081662" cy="564638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0" spc="150" baseline="0">
                <a:solidFill>
                  <a:sysClr val="windowText" lastClr="000000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273665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solidFill>
                  <a:srgbClr val="1A6C43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0D39CAF-FD09-2C4F-AE06-B3DA80E232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1583"/>
            <a:ext cx="12192000" cy="1164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65020"/>
            <a:ext cx="1806526" cy="4596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10939"/>
            <a:ext cx="12192000" cy="9255556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10146"/>
            <a:ext cx="4519613" cy="3740728"/>
          </a:xfrm>
        </p:spPr>
        <p:txBody>
          <a:bodyPr/>
          <a:lstStyle>
            <a:lvl1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1pPr>
            <a:lvl2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2pPr>
            <a:lvl3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3pPr>
            <a:lvl4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4pPr>
            <a:lvl5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834185" y="1810146"/>
            <a:ext cx="4519613" cy="3740728"/>
          </a:xfrm>
        </p:spPr>
        <p:txBody>
          <a:bodyPr/>
          <a:lstStyle>
            <a:lvl1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1pPr>
            <a:lvl2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2pPr>
            <a:lvl3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3pPr>
            <a:lvl4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4pPr>
            <a:lvl5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095998" y="1810146"/>
            <a:ext cx="0" cy="374072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198" y="994808"/>
            <a:ext cx="10515600" cy="201193"/>
          </a:xfrm>
          <a:ln>
            <a:noFill/>
          </a:ln>
        </p:spPr>
        <p:txBody>
          <a:bodyPr/>
          <a:lstStyle>
            <a:lvl1pPr>
              <a:defRPr sz="3600" b="1" i="0">
                <a:solidFill>
                  <a:srgbClr val="1A6C4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572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solidFill>
                  <a:srgbClr val="1A6C43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0D39CAF-FD09-2C4F-AE06-B3DA80E232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1583"/>
            <a:ext cx="12192000" cy="1164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65020"/>
            <a:ext cx="1806526" cy="4596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10939"/>
            <a:ext cx="12192000" cy="9255556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838199" y="2365366"/>
            <a:ext cx="4519613" cy="3088837"/>
          </a:xfrm>
        </p:spPr>
        <p:txBody>
          <a:bodyPr/>
          <a:lstStyle>
            <a:lvl1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1pPr>
            <a:lvl2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2pPr>
            <a:lvl3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3pPr>
            <a:lvl4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4pPr>
            <a:lvl5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834185" y="2365366"/>
            <a:ext cx="4519613" cy="3088837"/>
          </a:xfrm>
        </p:spPr>
        <p:txBody>
          <a:bodyPr/>
          <a:lstStyle>
            <a:lvl1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1pPr>
            <a:lvl2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2pPr>
            <a:lvl3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3pPr>
            <a:lvl4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4pPr>
            <a:lvl5pPr>
              <a:buClr>
                <a:srgbClr val="1A6C43"/>
              </a:buClr>
              <a:defRPr b="0" i="0">
                <a:latin typeface="Gill Sans MT" charset="0"/>
                <a:ea typeface="Gill Sans MT" charset="0"/>
                <a:cs typeface="Gill Sans MT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39"/>
          <p:cNvSpPr>
            <a:spLocks noGrp="1"/>
          </p:cNvSpPr>
          <p:nvPr>
            <p:ph type="body" sz="quarter" idx="15" hasCustomPrompt="1"/>
          </p:nvPr>
        </p:nvSpPr>
        <p:spPr>
          <a:xfrm>
            <a:off x="838198" y="1712916"/>
            <a:ext cx="4519614" cy="397950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 spc="150" baseline="0">
                <a:solidFill>
                  <a:srgbClr val="1A6C43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pPr lvl="0"/>
            <a:r>
              <a:rPr lang="en-US" dirty="0" smtClean="0"/>
              <a:t>SUBHEAD OF COMPARISON</a:t>
            </a:r>
          </a:p>
        </p:txBody>
      </p:sp>
      <p:sp>
        <p:nvSpPr>
          <p:cNvPr id="13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6834184" y="1714681"/>
            <a:ext cx="4519614" cy="397950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 spc="150" baseline="0">
                <a:solidFill>
                  <a:srgbClr val="1A6C43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pPr lvl="0"/>
            <a:r>
              <a:rPr lang="en-US" dirty="0" smtClean="0"/>
              <a:t>SUBHEAD OF COMPARISON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095998" y="1742634"/>
            <a:ext cx="0" cy="374072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38198" y="994808"/>
            <a:ext cx="10515600" cy="201193"/>
          </a:xfrm>
          <a:ln>
            <a:noFill/>
          </a:ln>
        </p:spPr>
        <p:txBody>
          <a:bodyPr/>
          <a:lstStyle>
            <a:lvl1pPr>
              <a:defRPr sz="3600" b="1" i="0">
                <a:solidFill>
                  <a:srgbClr val="1A6C43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038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24925"/>
            <a:ext cx="12192000" cy="687299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995060"/>
            <a:ext cx="10515600" cy="201193"/>
          </a:xfrm>
          <a:ln>
            <a:noFill/>
          </a:ln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5574506" y="3671888"/>
            <a:ext cx="1042987" cy="11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65020"/>
            <a:ext cx="1806526" cy="459608"/>
          </a:xfrm>
          <a:prstGeom prst="rect">
            <a:avLst/>
          </a:prstGeom>
        </p:spPr>
      </p:pic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1" i="0">
                <a:solidFill>
                  <a:srgbClr val="1A6C43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0D39CAF-FD09-2C4F-AE06-B3DA80E232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1583"/>
            <a:ext cx="12192000" cy="1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05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09935"/>
            <a:ext cx="12192000" cy="685800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995060"/>
            <a:ext cx="10515600" cy="201193"/>
          </a:xfrm>
          <a:ln>
            <a:noFill/>
          </a:ln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5574506" y="3671888"/>
            <a:ext cx="1042987" cy="11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65020"/>
            <a:ext cx="1806526" cy="459608"/>
          </a:xfrm>
          <a:prstGeom prst="rect">
            <a:avLst/>
          </a:prstGeom>
        </p:spPr>
      </p:pic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1" i="0">
                <a:solidFill>
                  <a:srgbClr val="1A6C43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0D39CAF-FD09-2C4F-AE06-B3DA80E232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1583"/>
            <a:ext cx="12192000" cy="1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9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65020"/>
            <a:ext cx="1806526" cy="459608"/>
          </a:xfrm>
          <a:prstGeom prst="rect">
            <a:avLst/>
          </a:prstGeom>
        </p:spPr>
      </p:pic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1" i="0">
                <a:solidFill>
                  <a:srgbClr val="1A6C43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90D39CAF-FD09-2C4F-AE06-B3DA80E232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1583"/>
            <a:ext cx="12192000" cy="11641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3321935" y="3206658"/>
            <a:ext cx="5324354" cy="10528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54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9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464696" y="445957"/>
            <a:ext cx="11272604" cy="5840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42" y="2553096"/>
            <a:ext cx="6532099" cy="1661865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 flipV="1">
            <a:off x="6091689" y="334556"/>
            <a:ext cx="0" cy="985455"/>
          </a:xfrm>
          <a:prstGeom prst="line">
            <a:avLst/>
          </a:prstGeom>
          <a:ln>
            <a:solidFill>
              <a:srgbClr val="29693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6076699" y="5390633"/>
            <a:ext cx="0" cy="895868"/>
          </a:xfrm>
          <a:prstGeom prst="line">
            <a:avLst/>
          </a:prstGeom>
          <a:ln>
            <a:solidFill>
              <a:srgbClr val="29693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9CAF-FD09-2C4F-AE06-B3DA80E232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55871"/>
            <a:ext cx="12192000" cy="1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22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717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1" r:id="rId4"/>
    <p:sldLayoutId id="2147483665" r:id="rId5"/>
    <p:sldLayoutId id="2147483662" r:id="rId6"/>
    <p:sldLayoutId id="2147483663" r:id="rId7"/>
    <p:sldLayoutId id="2147483667" r:id="rId8"/>
    <p:sldLayoutId id="2147483651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LCOM </a:t>
            </a:r>
            <a:r>
              <a:rPr lang="en-US" smtClean="0"/>
              <a:t>Active Learning </a:t>
            </a:r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864094" y="3872052"/>
            <a:ext cx="5081662" cy="564638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Copy images to your presentation.  To properly resize an image: highlight the image, hover over the corner of the image until your curser becomes an arrow, hold the shift key while you select a corner and drag it inside or outside the image until it is the desired size.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17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9CAF-FD09-2C4F-AE06-B3DA80E232F6}" type="slidenum">
              <a:rPr lang="en-US" smtClean="0"/>
              <a:pPr/>
              <a:t>2</a:t>
            </a:fld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90" y="1673225"/>
            <a:ext cx="5604220" cy="3740150"/>
          </a:xfrm>
        </p:spPr>
      </p:pic>
    </p:spTree>
    <p:extLst>
      <p:ext uri="{BB962C8B-B14F-4D97-AF65-F5344CB8AC3E}">
        <p14:creationId xmlns:p14="http://schemas.microsoft.com/office/powerpoint/2010/main" val="301127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9CAF-FD09-2C4F-AE06-B3DA80E232F6}" type="slidenum">
              <a:rPr lang="en-US" smtClean="0"/>
              <a:pPr/>
              <a:t>3</a:t>
            </a:fld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90" y="1673225"/>
            <a:ext cx="5604220" cy="3740150"/>
          </a:xfrm>
        </p:spPr>
      </p:pic>
    </p:spTree>
    <p:extLst>
      <p:ext uri="{BB962C8B-B14F-4D97-AF65-F5344CB8AC3E}">
        <p14:creationId xmlns:p14="http://schemas.microsoft.com/office/powerpoint/2010/main" val="409328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9CAF-FD09-2C4F-AE06-B3DA80E232F6}" type="slidenum">
              <a:rPr lang="en-US" smtClean="0"/>
              <a:pPr/>
              <a:t>4</a:t>
            </a:fld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90" y="1673225"/>
            <a:ext cx="5604220" cy="3740150"/>
          </a:xfrm>
        </p:spPr>
      </p:pic>
    </p:spTree>
    <p:extLst>
      <p:ext uri="{BB962C8B-B14F-4D97-AF65-F5344CB8AC3E}">
        <p14:creationId xmlns:p14="http://schemas.microsoft.com/office/powerpoint/2010/main" val="149662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9CAF-FD09-2C4F-AE06-B3DA80E232F6}" type="slidenum">
              <a:rPr lang="en-US" smtClean="0"/>
              <a:pPr/>
              <a:t>5</a:t>
            </a:fld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90" y="1673225"/>
            <a:ext cx="5604220" cy="3740150"/>
          </a:xfrm>
        </p:spPr>
      </p:pic>
    </p:spTree>
    <p:extLst>
      <p:ext uri="{BB962C8B-B14F-4D97-AF65-F5344CB8AC3E}">
        <p14:creationId xmlns:p14="http://schemas.microsoft.com/office/powerpoint/2010/main" val="384778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9CAF-FD09-2C4F-AE06-B3DA80E232F6}" type="slidenum">
              <a:rPr lang="en-US" smtClean="0"/>
              <a:pPr/>
              <a:t>6</a:t>
            </a:fld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90" y="1673225"/>
            <a:ext cx="5604220" cy="3740150"/>
          </a:xfrm>
        </p:spPr>
      </p:pic>
    </p:spTree>
    <p:extLst>
      <p:ext uri="{BB962C8B-B14F-4D97-AF65-F5344CB8AC3E}">
        <p14:creationId xmlns:p14="http://schemas.microsoft.com/office/powerpoint/2010/main" val="348605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C1A74F-9FAC-434E-86FC-7BB6426AF660}" vid="{DD5532D3-2601-054B-A0E6-A55992BF25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uver-powerpointtemplate-1a-final-1</Template>
  <TotalTime>65</TotalTime>
  <Words>63</Words>
  <Application>Microsoft Office PowerPoint</Application>
  <PresentationFormat>Widescreen</PresentationFormat>
  <Paragraphs>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Arial Narrow</vt:lpstr>
      <vt:lpstr>Calibri</vt:lpstr>
      <vt:lpstr>Calibri Light</vt:lpstr>
      <vt:lpstr>Georgia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Vermont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Shedd, Nina P</dc:creator>
  <cp:lastModifiedBy>Shedd, Nina P</cp:lastModifiedBy>
  <cp:revision>6</cp:revision>
  <dcterms:created xsi:type="dcterms:W3CDTF">2017-11-17T17:22:13Z</dcterms:created>
  <dcterms:modified xsi:type="dcterms:W3CDTF">2017-11-20T16:59:08Z</dcterms:modified>
</cp:coreProperties>
</file>